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74" r:id="rId1"/>
  </p:sldMasterIdLst>
  <p:notesMasterIdLst>
    <p:notesMasterId r:id="rId3"/>
  </p:notesMasterIdLst>
  <p:handoutMasterIdLst>
    <p:handoutMasterId r:id="rId4"/>
  </p:handoutMasterIdLst>
  <p:sldIdLst>
    <p:sldId id="286" r:id="rId2"/>
  </p:sldIdLst>
  <p:sldSz cx="12192000" cy="6858000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99FF"/>
    <a:srgbClr val="FF33CC"/>
    <a:srgbClr val="FF0066"/>
    <a:srgbClr val="800000"/>
    <a:srgbClr val="FFFF99"/>
    <a:srgbClr val="006600"/>
    <a:srgbClr val="008000"/>
    <a:srgbClr val="0099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24" autoAdjust="0"/>
  </p:normalViewPr>
  <p:slideViewPr>
    <p:cSldViewPr snapToGrid="0">
      <p:cViewPr varScale="1">
        <p:scale>
          <a:sx n="104" d="100"/>
          <a:sy n="104" d="100"/>
        </p:scale>
        <p:origin x="79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5403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8627" y="0"/>
            <a:ext cx="4275403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9CF93E-6193-4C30-9A1F-0D8C8CA37EC7}" type="datetimeFigureOut">
              <a:rPr kumimoji="1" lang="ja-JP" altLang="en-US" smtClean="0"/>
              <a:t>2023/4/5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397806"/>
            <a:ext cx="4275403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8627" y="6397806"/>
            <a:ext cx="4275403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A0F83-FB09-4094-B291-4886485376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80609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6255" cy="338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7733" y="0"/>
            <a:ext cx="4276254" cy="338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992CF1-BC86-40AD-B6A9-0C0E462217BB}" type="datetimeFigureOut">
              <a:rPr kumimoji="1" lang="ja-JP" altLang="en-US" smtClean="0"/>
              <a:t>2023/4/5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13063" y="841375"/>
            <a:ext cx="4040187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5934" y="3241620"/>
            <a:ext cx="7894446" cy="26520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397620"/>
            <a:ext cx="4276255" cy="3381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7733" y="6397620"/>
            <a:ext cx="4276254" cy="3381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DC040-43D7-40E9-90B2-82419DB178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793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B2531E-376E-4DCE-93EB-9580E5F9B6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2D585DC-46AF-43C4-84F9-480D992BFA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E217C76-E136-4EE2-8916-E8890B87C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smtClean="0"/>
              <a:t>4/5/2023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2F4FF20-5355-4D92-A1CE-1934E75E6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19B3D2D-21B3-4757-A146-20CA1138B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200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0B5D8F-6FEB-4F53-932B-D688AA3E3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8ED73E3-486C-47A4-BFFA-2901266178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59235F-2D04-44EC-9F46-F1FC64CA9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t>4/5/2023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4514BD-C827-43E4-AA35-DBC0FB04B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032034-D022-4FB8-A757-E806202D4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2480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8F7D6AC-CCE9-412A-A5FB-2B7DE0CA8A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A5B4F40-AFFE-40D5-AE0E-6869F16F74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8684A55-7942-49F2-BCDD-6A77B18C2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smtClean="0"/>
              <a:t>4/5/2023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71AC8E7-F7C9-4D72-9E35-7DD45ABB4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ECD740C-779D-42C6-A03E-75D9B17C2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011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679AA1-9598-46C8-A26C-A85D8D9E7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715031D-FA69-4EEB-B077-B44DC6B51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B71A5D-F123-459D-9D9B-B7542FA8E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smtClean="0"/>
              <a:t>4/5/2023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AC2DA0-77D8-4E49-B392-EF9B3805C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27D05D-522E-4846-95A2-DB148DFC4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482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FB8180-6932-4100-9713-F2B12A459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A7759C5-3399-4F18-B3D1-4E1A66951A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32178D-C7B1-4838-8C6A-620A0210B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smtClean="0"/>
              <a:t>4/5/2023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D5789B-F5FE-48DF-9374-7BE78F9FA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017A94-1848-4B55-BDE6-CBB820BE0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157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1BE989-4115-426D-81B4-8DAC64F03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03D9DC5-A693-4B51-9D4E-8453E82307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ED7912-1483-4F2E-99FB-02BF9F300C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F0CFC26-DE28-4448-9A06-3EC35B4DB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smtClean="0"/>
              <a:t>4/5/2023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5CBCC4-671F-4697-A813-F43F81A69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9E08BA8-B9C4-49DF-AC6F-8C67DAE9A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393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9C76BB-1098-4F3D-AF38-AA9E1D627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1EC2C7-0D42-4B51-9AA7-9CA3CD5223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7BAFE35-B301-47CB-B03E-939001E353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FBE7458-035B-4348-84EE-740E409555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5D78F1C-DDEA-4B6E-B23C-BE98A23DD0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FB39047-B1F8-41CA-83F8-D38372D49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smtClean="0"/>
              <a:t>4/5/2023</a:t>
            </a:fld>
            <a:endParaRPr lang="en-US" dirty="0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F10FC6D-1E04-4E56-94D0-51607FF43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59B652B-9620-412D-A464-7D12093A6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544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6F57CE-B911-415E-8FF3-3DEB2706E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F59F1FD-861C-4697-9C21-D47C11E1E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smtClean="0"/>
              <a:t>4/5/2023</a:t>
            </a:fld>
            <a:endParaRPr 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E3709DC-091E-46A2-AC63-E72CE1E9F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861D8B7-14D3-4DF0-814E-D03AC1232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751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FC3DA5A-7576-41AB-95FB-D32AF1C94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smtClean="0"/>
              <a:t>4/5/2023</a:t>
            </a:fld>
            <a:endParaRPr 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51DEC83-2AED-440A-AE55-4743B59F5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1815C49-D404-4972-ABD8-C92483193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963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F7B6F8-81F5-45D6-AD0B-4407A6263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1D08934-E4DE-4ABA-9181-C3CD1E0C41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94DF1B0-AB24-4C0B-B6E3-74F5C4DA5B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72CC285-8B40-4F4F-BA53-10CCA1A5D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t>4/5/2023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CDF7C7E-FD65-4C0A-BD0F-39B824AD7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09255C8-AD8C-4B73-8A30-451CE1C71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6473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3CDCF0-3A63-46CE-B198-0292608D6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3B3DCD9-6961-40E3-91ED-025E23E668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0DCA783-F439-49EB-AEC3-C94829FCE8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31D447C-F660-4BEC-AB03-85291045D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smtClean="0"/>
              <a:t>4/5/2023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E88F876-9A9B-45B2-A712-AA5B635F3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83A1B8-E0CA-446D-88D6-CD5A6752E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945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4FF7099-BB16-4C9F-9DC1-F8083BE6F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1DEF4B7-B8DC-491B-A44A-8FB56CFF3B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111BA2-8160-4F20-B9F8-962AD2F4DF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5B261-8843-42D1-AAFC-05E20E2D9B97}" type="datetimeFigureOut">
              <a:rPr lang="en-US" smtClean="0"/>
              <a:t>4/5/2023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1321A9-388D-4FA3-8D37-D1A70623E7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4D0897-8E30-4517-ABE5-1339CA5C1E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331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 descr="背景パターン&#10;&#10;自動的に生成された説明">
            <a:extLst>
              <a:ext uri="{FF2B5EF4-FFF2-40B4-BE49-F238E27FC236}">
                <a16:creationId xmlns:a16="http://schemas.microsoft.com/office/drawing/2014/main" id="{B1F3D752-482A-4EFD-A2A1-796FBB0ABB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0678" y="-851456"/>
            <a:ext cx="12576517" cy="8615680"/>
          </a:xfrm>
          <a:prstGeom prst="rect">
            <a:avLst/>
          </a:prstGeom>
        </p:spPr>
      </p:pic>
      <p:sp>
        <p:nvSpPr>
          <p:cNvPr id="7" name="テキスト ボックス 5"/>
          <p:cNvSpPr txBox="1">
            <a:spLocks noChangeArrowheads="1"/>
          </p:cNvSpPr>
          <p:nvPr/>
        </p:nvSpPr>
        <p:spPr bwMode="auto">
          <a:xfrm>
            <a:off x="1577631" y="637192"/>
            <a:ext cx="9198947" cy="707886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None/>
            </a:pPr>
            <a:r>
              <a:rPr lang="ja-JP" altLang="en-US" sz="4000" spc="600" dirty="0">
                <a:ln>
                  <a:solidFill>
                    <a:srgbClr val="FF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上五島高等学校掲示板 第５７４号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230F173-38A3-4DE5-9C6F-E16E964C95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48671" y="4947744"/>
            <a:ext cx="3127906" cy="630943"/>
          </a:xfrm>
          <a:prstGeom prst="rect">
            <a:avLst/>
          </a:prstGeom>
          <a:noFill/>
          <a:ln w="41275" cap="rnd">
            <a:solidFill>
              <a:srgbClr val="002060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ja-JP" altLang="en-US" sz="4400" b="1" i="1" spc="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FFCA668-F431-4A3B-AACE-D0E701DE4C49}"/>
              </a:ext>
            </a:extLst>
          </p:cNvPr>
          <p:cNvSpPr/>
          <p:nvPr/>
        </p:nvSpPr>
        <p:spPr>
          <a:xfrm>
            <a:off x="7601781" y="4982360"/>
            <a:ext cx="29830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ja-JP" altLang="en-US" sz="3600" b="1" i="1" dirty="0">
                <a:ln w="12700">
                  <a:solidFill>
                    <a:srgbClr val="4472C4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rgbClr val="4472C4"/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確かな学力</a:t>
            </a:r>
            <a:endParaRPr lang="ja-JP" altLang="en-US" sz="3600" b="1" dirty="0">
              <a:ln w="12700">
                <a:solidFill>
                  <a:srgbClr val="4472C4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rgbClr val="4472C4"/>
                </a:outerShdw>
              </a:effectLst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C46A15F-8794-4EC6-B33D-EAACBA615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48671" y="5719641"/>
            <a:ext cx="3127906" cy="620888"/>
          </a:xfrm>
          <a:prstGeom prst="rect">
            <a:avLst/>
          </a:prstGeom>
          <a:noFill/>
          <a:ln w="41275" cap="rnd">
            <a:solidFill>
              <a:srgbClr val="002060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ja-JP" altLang="en-US" sz="4400" b="1" i="1" spc="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7319B99-1D0E-4C16-9028-7C7AB6EA9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7922" y="5482962"/>
            <a:ext cx="31279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ja-JP" altLang="en-US" b="1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令和５年４月１０日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2CDD809-E029-4B9C-A517-161FE0098598}"/>
              </a:ext>
            </a:extLst>
          </p:cNvPr>
          <p:cNvSpPr txBox="1"/>
          <p:nvPr/>
        </p:nvSpPr>
        <p:spPr>
          <a:xfrm>
            <a:off x="7742905" y="5761394"/>
            <a:ext cx="33915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「生きる力」の育成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FA24C9D-588F-4CAE-BC49-8A6C0625643A}"/>
              </a:ext>
            </a:extLst>
          </p:cNvPr>
          <p:cNvSpPr/>
          <p:nvPr/>
        </p:nvSpPr>
        <p:spPr>
          <a:xfrm>
            <a:off x="1607189" y="3456384"/>
            <a:ext cx="916938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3600" kern="100" dirty="0">
                <a:solidFill>
                  <a:srgbClr val="FF0000"/>
                </a:solidFill>
                <a:effectLst>
                  <a:outerShdw blurRad="50800" dist="50800" dir="5400000" algn="ctr" rotWithShape="0">
                    <a:srgbClr val="FFFF00"/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Times New Roman" panose="02020603050405020304" pitchFamily="18" charset="0"/>
              </a:rPr>
              <a:t>７２回生の皆さん、入学おめでとう</a:t>
            </a:r>
            <a:endParaRPr lang="en-US" altLang="ja-JP" sz="3600" kern="100" dirty="0">
              <a:solidFill>
                <a:srgbClr val="FF0000"/>
              </a:solidFill>
              <a:effectLst>
                <a:outerShdw blurRad="50800" dist="50800" dir="5400000" algn="ctr" rotWithShape="0">
                  <a:srgbClr val="FFFF00"/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marL="630238" indent="-630238" algn="just">
              <a:spcAft>
                <a:spcPts val="0"/>
              </a:spcAft>
            </a:pPr>
            <a:r>
              <a:rPr lang="ja-JP" altLang="en-US" sz="2400" kern="100" dirty="0">
                <a:solidFill>
                  <a:srgbClr val="0070C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Times New Roman" panose="02020603050405020304" pitchFamily="18" charset="0"/>
              </a:rPr>
              <a:t>　　皆さんの入学を心から歓迎します。</a:t>
            </a:r>
            <a:endParaRPr lang="en-US" altLang="ja-JP" sz="2400" kern="100" dirty="0">
              <a:solidFill>
                <a:srgbClr val="0070C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marL="630238" indent="-630238" algn="just">
              <a:spcAft>
                <a:spcPts val="0"/>
              </a:spcAft>
            </a:pPr>
            <a:r>
              <a:rPr lang="ja-JP" altLang="en-US" sz="2400" kern="100" dirty="0">
                <a:solidFill>
                  <a:srgbClr val="0070C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Times New Roman" panose="02020603050405020304" pitchFamily="18" charset="0"/>
              </a:rPr>
              <a:t>　　上高で自分の可能性をさらに広げましょう。</a:t>
            </a:r>
            <a:endParaRPr lang="en-US" altLang="ja-JP" sz="2400" kern="100" dirty="0">
              <a:solidFill>
                <a:srgbClr val="0070C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6B44009-CD60-46CD-B70B-5CA3A2AF4F1E}"/>
              </a:ext>
            </a:extLst>
          </p:cNvPr>
          <p:cNvSpPr/>
          <p:nvPr/>
        </p:nvSpPr>
        <p:spPr>
          <a:xfrm>
            <a:off x="1577630" y="1538573"/>
            <a:ext cx="9198947" cy="185341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endParaRPr kumimoji="1" lang="ja-JP" altLang="en-US" sz="11000" b="1" dirty="0">
              <a:ln w="9525">
                <a:solidFill>
                  <a:schemeClr val="bg1"/>
                </a:solidFill>
                <a:prstDash val="solid"/>
              </a:ln>
              <a:solidFill>
                <a:srgbClr val="80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highlight>
                <a:srgbClr val="FFFF00"/>
              </a:highligh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7C1872B-F4D9-44EF-9681-772CCF64F204}"/>
              </a:ext>
            </a:extLst>
          </p:cNvPr>
          <p:cNvSpPr/>
          <p:nvPr/>
        </p:nvSpPr>
        <p:spPr>
          <a:xfrm>
            <a:off x="1881790" y="1749258"/>
            <a:ext cx="8439915" cy="125469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ja-JP" alt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HGS行書体" panose="03000600000000000000" pitchFamily="66" charset="-128"/>
                <a:ea typeface="HGS行書体" panose="03000600000000000000" pitchFamily="66" charset="-128"/>
              </a:rPr>
              <a:t>祝入学 </a:t>
            </a:r>
            <a:r>
              <a:rPr lang="ja-JP" altLang="en-US" sz="54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７２回生</a:t>
            </a:r>
            <a:endParaRPr lang="ja-JP" altLang="en-US" sz="54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053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none">
        <a:spAutoFit/>
      </a:bodyPr>
      <a:lstStyle>
        <a:defPPr algn="ctr">
          <a:defRPr sz="11000" b="1" dirty="0">
            <a:ln w="9525">
              <a:solidFill>
                <a:schemeClr val="bg1"/>
              </a:solidFill>
              <a:prstDash val="solid"/>
            </a:ln>
            <a:solidFill>
              <a:srgbClr val="800000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  <a:latin typeface="HGS創英角ﾎﾟｯﾌﾟ体" panose="040B0A00000000000000" pitchFamily="50" charset="-128"/>
            <a:ea typeface="HGS創英角ﾎﾟｯﾌﾟ体" panose="040B0A00000000000000" pitchFamily="50" charset="-128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831</TotalTime>
  <Words>48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HGP創英ﾌﾟﾚｾﾞﾝｽEB</vt:lpstr>
      <vt:lpstr>HGP創英角ｺﾞｼｯｸUB</vt:lpstr>
      <vt:lpstr>HGP創英角ﾎﾟｯﾌﾟ体</vt:lpstr>
      <vt:lpstr>HGS行書体</vt:lpstr>
      <vt:lpstr>HGS創英角ﾎﾟｯﾌﾟ体</vt:lpstr>
      <vt:lpstr>游ゴシック</vt:lpstr>
      <vt:lpstr>游ゴシック Light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古賀巖</dc:creator>
  <cp:lastModifiedBy>和田亮一</cp:lastModifiedBy>
  <cp:revision>67</cp:revision>
  <cp:lastPrinted>2021-02-15T04:43:12Z</cp:lastPrinted>
  <dcterms:created xsi:type="dcterms:W3CDTF">2020-04-07T04:44:08Z</dcterms:created>
  <dcterms:modified xsi:type="dcterms:W3CDTF">2023-04-04T23:43:42Z</dcterms:modified>
</cp:coreProperties>
</file>